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23-04-11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</a:t>
            </a:r>
            <a:br/>
            <a:r>
              <a:t>The new wiki: Tamas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v4.6.1, Tamas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SosD draft, Pär/Emanuel</a:t>
            </a:r>
            <a:br/>
            <a:r>
              <a:t>Documentation update wiki etc, 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Ingolf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Pedro, …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Command line tools adaptor, Jan 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April 25, 2023 at 15.30</a:t>
            </a:r>
            <a:br/>
            <a:r>
              <a:t>Next feature presentation: Alex on access control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